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75" d="100"/>
          <a:sy n="75" d="100"/>
        </p:scale>
        <p:origin x="-195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515731" flipV="1">
            <a:off x="4165602" y="5808113"/>
            <a:ext cx="778933" cy="57573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θ</a:t>
            </a:r>
            <a:endParaRPr lang="en-US" sz="2800" b="1" dirty="0"/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2861731" y="3940309"/>
            <a:ext cx="2472266" cy="1930400"/>
          </a:xfrm>
          <a:prstGeom prst="arc">
            <a:avLst>
              <a:gd name="adj1" fmla="val 1716544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0"/>
          </p:cNvCxnSpPr>
          <p:nvPr/>
        </p:nvCxnSpPr>
        <p:spPr>
          <a:xfrm flipH="1" flipV="1">
            <a:off x="4301067" y="3940309"/>
            <a:ext cx="68415" cy="2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5617" y="2589644"/>
            <a:ext cx="10875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90617" y="2589644"/>
            <a:ext cx="11976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84254" y="2589644"/>
            <a:ext cx="16167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3" y="2245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7733" y="221309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1465" y="218082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90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5s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71349" y="880533"/>
            <a:ext cx="7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raig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9" y="1935917"/>
            <a:ext cx="7233481" cy="50406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8919" y="129480"/>
            <a:ext cx="7403716" cy="1806437"/>
            <a:chOff x="368684" y="124749"/>
            <a:chExt cx="7923012" cy="2138888"/>
          </a:xfrm>
        </p:grpSpPr>
        <p:pic>
          <p:nvPicPr>
            <p:cNvPr id="22" name="Picture 21" descr="Straig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4" y="124749"/>
              <a:ext cx="2940334" cy="2138888"/>
            </a:xfrm>
            <a:prstGeom prst="rect">
              <a:avLst/>
            </a:prstGeom>
          </p:spPr>
        </p:pic>
        <p:pic>
          <p:nvPicPr>
            <p:cNvPr id="6" name="Picture 5" descr="Tran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644" y="124749"/>
              <a:ext cx="3801148" cy="2138888"/>
            </a:xfrm>
            <a:prstGeom prst="rect">
              <a:avLst/>
            </a:prstGeom>
          </p:spPr>
        </p:pic>
        <p:pic>
          <p:nvPicPr>
            <p:cNvPr id="8" name="Picture 7" descr="Tran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0" y="124749"/>
              <a:ext cx="3814946" cy="21388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28957" y="692372"/>
              <a:ext cx="1570701" cy="748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Covariance Ellipse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946443" y="88241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823947" y="985856"/>
              <a:ext cx="299486" cy="174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5493" y="1241002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5617" y="1571587"/>
              <a:ext cx="123998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999" y="1583512"/>
              <a:ext cx="795866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11m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4644" y="1588523"/>
              <a:ext cx="1665489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020" y="1600448"/>
              <a:ext cx="975073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04327" y="1571587"/>
              <a:ext cx="245527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55793" y="1566585"/>
              <a:ext cx="836370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25m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99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5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701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15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8957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25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19867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68133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15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69939" y="952535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30</a:t>
            </a:r>
            <a:endParaRPr lang="en-US" i="1" dirty="0"/>
          </a:p>
        </p:txBody>
      </p:sp>
      <p:pic>
        <p:nvPicPr>
          <p:cNvPr id="5" name="Picture 4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1" y="2944283"/>
            <a:ext cx="8369300" cy="36957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>
            <a:off x="1944055" y="1869924"/>
            <a:ext cx="0" cy="9997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7341" y="2196978"/>
            <a:ext cx="33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 flipV="1">
            <a:off x="1659472" y="543560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4910611" y="4216427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8009353" y="336978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26115</TotalTime>
  <Words>85</Words>
  <Application>Microsoft Macintosh PowerPoint</Application>
  <PresentationFormat>On-screen Show (4:3)</PresentationFormat>
  <Paragraphs>51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31</cp:revision>
  <dcterms:created xsi:type="dcterms:W3CDTF">2016-02-17T23:01:57Z</dcterms:created>
  <dcterms:modified xsi:type="dcterms:W3CDTF">2016-03-08T20:42:33Z</dcterms:modified>
</cp:coreProperties>
</file>